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B653-4BAE-4F3E-BE59-092FFD25D2E6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0DF5-D128-47AB-A433-E6B82EBFC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74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32D9-F0C0-40C2-9113-7080BBD24D67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2AA4-9990-4437-B64E-85E0092FD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49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1D14-0CD4-4E49-8B37-A9647724ADC3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0EFE-0F69-4141-9121-69B2D980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5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00EC-C27A-4715-8B66-01F30A2C3CEA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1E20-FFBB-404F-9B9E-4F4992E07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3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55C1-B001-4678-9AAB-A651E2E2FB04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9B80-EE38-426D-9E38-9CD342644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98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53C-298F-4945-A8E1-23CC65C9BC53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0D6F-E561-4BFC-83CB-0254A23076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36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8F0C-CE57-42D6-8D04-230063981F79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661A-015D-45D6-9C7E-CB772538B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51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B0DC-46AB-4247-B01D-ABB50F3E5ED3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5ED7-6AF9-4328-BD55-1EE2931CE2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68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5A34-EE1A-44A1-8C1A-47A8A462865A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EAC-D0EF-4550-A670-F6F5993C1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86B3-B53A-4CEE-ADF4-12D2C118D096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51E7-05F6-47A2-8B71-42BE4F4BC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56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A5B6-9763-46D3-A0F8-7532878D8523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B56E-009E-4643-AC7F-FBED6D94C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8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9DFD-6545-4651-8BB7-9846DB4F3D09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C50DCB-E2A3-404B-A545-63C639B82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1.wav"/><Relationship Id="rId4" Type="http://schemas.openxmlformats.org/officeDocument/2006/relationships/image" Target="../media/image24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png"/><Relationship Id="rId7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6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1.png"/><Relationship Id="rId5" Type="http://schemas.openxmlformats.org/officeDocument/2006/relationships/image" Target="../media/image20.png"/><Relationship Id="rId10" Type="http://schemas.openxmlformats.org/officeDocument/2006/relationships/image" Target="../media/image40.jpeg"/><Relationship Id="rId4" Type="http://schemas.openxmlformats.org/officeDocument/2006/relationships/slide" Target="slide4.xml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41.png"/><Relationship Id="rId5" Type="http://schemas.openxmlformats.org/officeDocument/2006/relationships/image" Target="../media/image20.png"/><Relationship Id="rId10" Type="http://schemas.openxmlformats.org/officeDocument/2006/relationships/image" Target="../media/image36.jpeg"/><Relationship Id="rId4" Type="http://schemas.openxmlformats.org/officeDocument/2006/relationships/slide" Target="slide4.xml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41.png"/><Relationship Id="rId5" Type="http://schemas.openxmlformats.org/officeDocument/2006/relationships/image" Target="../media/image20.png"/><Relationship Id="rId10" Type="http://schemas.openxmlformats.org/officeDocument/2006/relationships/image" Target="../media/image46.jpeg"/><Relationship Id="rId4" Type="http://schemas.openxmlformats.org/officeDocument/2006/relationships/slide" Target="slide4.xml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image" Target="../media/image4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image" Target="../media/image5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audio" Target="../media/audio2.wav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5.jpeg"/><Relationship Id="rId7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18" Type="http://schemas.openxmlformats.org/officeDocument/2006/relationships/image" Target="../media/image6.png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slide" Target="slide14.xml"/><Relationship Id="rId15" Type="http://schemas.openxmlformats.org/officeDocument/2006/relationships/slide" Target="slide19.xml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15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png"/><Relationship Id="rId7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audio" Target="../media/audio2.wav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/>
        </p:nvSpPr>
        <p:spPr>
          <a:xfrm>
            <a:off x="1984146" y="33010"/>
            <a:ext cx="8338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День Рождения ослика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Иа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5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368674" y="3595688"/>
            <a:ext cx="65259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МОУ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Детский сад № 117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Тракторозаводского района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Волгограда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sz="1200" b="1" dirty="0"/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Воспитатель: Бутова Юлия Александровна          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8" y="115888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863" y="188913"/>
            <a:ext cx="5183187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«ветеринар»?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Назови сказку.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931988"/>
            <a:ext cx="5556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781300"/>
            <a:ext cx="28384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KJU\Desktop\maxresdefault.jpg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190875"/>
            <a:ext cx="415131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C:\Users\KJU\Desktop\92401d0e26aea3f90e6acb09a214f770.jpg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232025"/>
            <a:ext cx="25114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9850"/>
            <a:ext cx="14319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6938" y="311150"/>
            <a:ext cx="4124325" cy="181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Кто, скажите мне, такой.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 наш покой,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порядком он следит,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Хулиганить не велит?</a:t>
            </a:r>
          </a:p>
        </p:txBody>
      </p:sp>
      <p:pic>
        <p:nvPicPr>
          <p:cNvPr id="12292" name="Рисунок 10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187575"/>
            <a:ext cx="22288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1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125663"/>
            <a:ext cx="264318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8" descr="C:\Users\KJU\AppData\Local\Temp\{F59A20F5-005D-4FBE-A850-4C1C77FFADBE}.tmp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5" name="AutoShape 10" descr="C:\Users\KJU\AppData\Local\Temp\{F59A20F5-005D-4FBE-A850-4C1C77FFADBE}.tmp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6" name="Picture 12" descr="C:\Users\KJU\Desktop\1979360-6082.jpg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590800"/>
            <a:ext cx="503396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92075"/>
            <a:ext cx="14335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813" y="333375"/>
            <a:ext cx="4129087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всех добрее и умней,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всех детей,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кто преподаёт,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дом даёт?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Рисунок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757488"/>
            <a:ext cx="295433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681288"/>
            <a:ext cx="274955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Users\KJU\Desktop\7a575360196be1610e1fa8b4597792fd.jp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886075"/>
            <a:ext cx="39290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96838"/>
            <a:ext cx="14335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563" y="373063"/>
            <a:ext cx="4492625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 прыгнет он в окошко,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спасет детей и кошку,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 огонь коварный,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 …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2346325"/>
            <a:ext cx="21526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87613"/>
            <a:ext cx="29972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C:\Users\KJU\Desktop\46d4b9add21bb5aea7c5f27892a46e05.jpg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992313"/>
            <a:ext cx="29273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106363"/>
            <a:ext cx="14319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17688"/>
            <a:ext cx="3579813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17688"/>
            <a:ext cx="3690938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817688"/>
            <a:ext cx="2886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есня. Полицейский Мелодия зво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06363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96838"/>
            <a:ext cx="143351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776413"/>
            <a:ext cx="31130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963738"/>
            <a:ext cx="32877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776413"/>
            <a:ext cx="3057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родавец. Песня Мелодия зво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96838"/>
            <a:ext cx="10398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69850"/>
            <a:ext cx="14335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6588"/>
            <a:ext cx="32162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2041525"/>
            <a:ext cx="32369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984375"/>
            <a:ext cx="340518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_Воспитатель_mp3.com_ Мелодия звонка Мелодия звон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28309" y="169712"/>
            <a:ext cx="865457" cy="86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96838"/>
            <a:ext cx="14319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84400"/>
            <a:ext cx="22494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282825"/>
            <a:ext cx="179863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2214563"/>
            <a:ext cx="21971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184400"/>
            <a:ext cx="18129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889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949450"/>
            <a:ext cx="23129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014538"/>
            <a:ext cx="22637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1952625"/>
            <a:ext cx="23844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949450"/>
            <a:ext cx="22733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051050"/>
            <a:ext cx="19843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892300"/>
            <a:ext cx="19494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2251075"/>
            <a:ext cx="20780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892300"/>
            <a:ext cx="19161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89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47650" y="1703388"/>
            <a:ext cx="10699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3 человека (3 команды)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игрок по очереди выбирает номинацию и стоимость вопроса (10, 20 или 30 баллов)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подготовки не более 1 минуты.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ответе услышите такой звуковой сигнал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неправильном ответе –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игрок не знает ответа, то могут ответить его соперники.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вернуться на основное поле, надо нажать на синюю стрелку в правом верхнем углу.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правильный ответ игрок получает то количество баллов, какова стоимость вопроса.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встретятся вопросы особой сложности со       , то ответив на него, игрок получает дополнительно 5 баллов.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на которые уже даны ответы, изменят свой цвет на фиолетовый.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 игрок (команда), кто наберет наибольшее количество баллов.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игровое поле будет пройдено, нужно нажать на синюю стрелку.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47650" y="304800"/>
            <a:ext cx="10515600" cy="1398588"/>
          </a:xfrm>
        </p:spPr>
        <p:txBody>
          <a:bodyPr/>
          <a:lstStyle/>
          <a:p>
            <a:pPr eaLnBrk="1" hangingPunct="1"/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игры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5-7 лет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расширить знания и представления детей о разных профессиях, о их трудовых действиях и о предметах их труда</a:t>
            </a:r>
          </a:p>
        </p:txBody>
      </p:sp>
      <p:pic>
        <p:nvPicPr>
          <p:cNvPr id="3076" name="Рисунок 13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898775"/>
            <a:ext cx="838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4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3246438"/>
            <a:ext cx="7445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5505450" y="4527550"/>
            <a:ext cx="360363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083675" y="5770563"/>
            <a:ext cx="2333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210800" y="3898900"/>
            <a:ext cx="2333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113" y="128588"/>
            <a:ext cx="102235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Вот и подошла к концу наша игра.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14425"/>
            <a:ext cx="61261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960563"/>
            <a:ext cx="3527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50825"/>
            <a:ext cx="695801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6532"/>
          <a:stretch>
            <a:fillRect/>
          </a:stretch>
        </p:blipFill>
        <p:spPr bwMode="auto">
          <a:xfrm>
            <a:off x="0" y="14288"/>
            <a:ext cx="12192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8"/>
          <p:cNvGrpSpPr>
            <a:grpSpLocks/>
          </p:cNvGrpSpPr>
          <p:nvPr/>
        </p:nvGrpSpPr>
        <p:grpSpPr bwMode="auto">
          <a:xfrm>
            <a:off x="1201738" y="5353050"/>
            <a:ext cx="2890837" cy="1284288"/>
            <a:chOff x="6236208" y="630936"/>
            <a:chExt cx="2890535" cy="128462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36208" y="831325"/>
              <a:ext cx="2890535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4й лишний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236208" y="630936"/>
              <a:ext cx="2852439" cy="128462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3" name="Группа 17"/>
          <p:cNvGrpSpPr>
            <a:grpSpLocks/>
          </p:cNvGrpSpPr>
          <p:nvPr/>
        </p:nvGrpSpPr>
        <p:grpSpPr bwMode="auto">
          <a:xfrm>
            <a:off x="1239838" y="4068763"/>
            <a:ext cx="2852737" cy="1284287"/>
            <a:chOff x="6434328" y="2370053"/>
            <a:chExt cx="2852928" cy="1284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019856" y="2577009"/>
              <a:ext cx="1681871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Песни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34328" y="2370053"/>
              <a:ext cx="2852928" cy="128462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4" name="Группа 12"/>
          <p:cNvGrpSpPr>
            <a:grpSpLocks/>
          </p:cNvGrpSpPr>
          <p:nvPr/>
        </p:nvGrpSpPr>
        <p:grpSpPr bwMode="auto">
          <a:xfrm>
            <a:off x="1174750" y="192088"/>
            <a:ext cx="2982913" cy="1284287"/>
            <a:chOff x="6323157" y="2882378"/>
            <a:chExt cx="2983829" cy="12846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23157" y="3187178"/>
              <a:ext cx="298382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Чей предмет?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388265" y="2882378"/>
              <a:ext cx="2853613" cy="128462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5" name="Группа 15"/>
          <p:cNvGrpSpPr>
            <a:grpSpLocks/>
          </p:cNvGrpSpPr>
          <p:nvPr/>
        </p:nvGrpSpPr>
        <p:grpSpPr bwMode="auto">
          <a:xfrm>
            <a:off x="1244600" y="2773363"/>
            <a:ext cx="2854325" cy="1284287"/>
            <a:chOff x="7007352" y="2974848"/>
            <a:chExt cx="2852928" cy="1284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366504" y="3145322"/>
              <a:ext cx="213462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Загадки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07352" y="2974848"/>
              <a:ext cx="2852928" cy="128462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6" name="Группа 1"/>
          <p:cNvGrpSpPr>
            <a:grpSpLocks/>
          </p:cNvGrpSpPr>
          <p:nvPr/>
        </p:nvGrpSpPr>
        <p:grpSpPr bwMode="auto">
          <a:xfrm>
            <a:off x="1239838" y="1481138"/>
            <a:ext cx="2852737" cy="1284287"/>
            <a:chOff x="1239668" y="1480569"/>
            <a:chExt cx="2852928" cy="12846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86624" y="1804153"/>
              <a:ext cx="155901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Сказки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39668" y="1480569"/>
              <a:ext cx="2852928" cy="1284625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27" name="Группа 40"/>
          <p:cNvGrpSpPr>
            <a:grpSpLocks/>
          </p:cNvGrpSpPr>
          <p:nvPr/>
        </p:nvGrpSpPr>
        <p:grpSpPr bwMode="auto">
          <a:xfrm>
            <a:off x="5132388" y="371475"/>
            <a:ext cx="1281112" cy="1063625"/>
            <a:chOff x="5132832" y="371500"/>
            <a:chExt cx="1280160" cy="106359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132832" y="371500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329521" y="418524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2" action="ppaction://hlinksldjump"/>
                </a:rPr>
                <a:t>10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28" name="Группа 41"/>
          <p:cNvGrpSpPr>
            <a:grpSpLocks/>
          </p:cNvGrpSpPr>
          <p:nvPr/>
        </p:nvGrpSpPr>
        <p:grpSpPr bwMode="auto">
          <a:xfrm>
            <a:off x="5132388" y="1633538"/>
            <a:ext cx="1281112" cy="1063625"/>
            <a:chOff x="5132832" y="1633016"/>
            <a:chExt cx="1280160" cy="106359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132832" y="1633016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29520" y="1691595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3" action="ppaction://hlinksldjump"/>
                </a:rPr>
                <a:t>10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29" name="Группа 43"/>
          <p:cNvGrpSpPr>
            <a:grpSpLocks/>
          </p:cNvGrpSpPr>
          <p:nvPr/>
        </p:nvGrpSpPr>
        <p:grpSpPr bwMode="auto">
          <a:xfrm>
            <a:off x="5138738" y="5464175"/>
            <a:ext cx="1281112" cy="1063625"/>
            <a:chOff x="5138928" y="5463783"/>
            <a:chExt cx="1280160" cy="106359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138928" y="5463783"/>
              <a:ext cx="1280160" cy="106359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329519" y="5463783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4" action="ppaction://hlinksldjump"/>
                </a:rPr>
                <a:t>10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0" name="Группа 42"/>
          <p:cNvGrpSpPr>
            <a:grpSpLocks/>
          </p:cNvGrpSpPr>
          <p:nvPr/>
        </p:nvGrpSpPr>
        <p:grpSpPr bwMode="auto">
          <a:xfrm>
            <a:off x="5157788" y="4179888"/>
            <a:ext cx="1279525" cy="1063625"/>
            <a:chOff x="5157216" y="4179158"/>
            <a:chExt cx="1280160" cy="106359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157216" y="4179158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329519" y="4226567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5" action="ppaction://hlinksldjump"/>
                </a:rPr>
                <a:t>10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1" name="Группа 44"/>
          <p:cNvGrpSpPr>
            <a:grpSpLocks/>
          </p:cNvGrpSpPr>
          <p:nvPr/>
        </p:nvGrpSpPr>
        <p:grpSpPr bwMode="auto">
          <a:xfrm>
            <a:off x="7235825" y="365125"/>
            <a:ext cx="1279525" cy="1063625"/>
            <a:chOff x="7235952" y="365570"/>
            <a:chExt cx="1280160" cy="106359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235952" y="365570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423497" y="430981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6" action="ppaction://hlinksldjump"/>
                </a:rPr>
                <a:t>20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2" name="Группа 46"/>
          <p:cNvGrpSpPr>
            <a:grpSpLocks/>
          </p:cNvGrpSpPr>
          <p:nvPr/>
        </p:nvGrpSpPr>
        <p:grpSpPr bwMode="auto">
          <a:xfrm>
            <a:off x="7235825" y="1636713"/>
            <a:ext cx="1279525" cy="1063625"/>
            <a:chOff x="7235952" y="1636766"/>
            <a:chExt cx="1280160" cy="106359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235952" y="1636766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400637" y="1691595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7" action="ppaction://hlinksldjump"/>
                </a:rPr>
                <a:t>20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3" name="Группа 48"/>
          <p:cNvGrpSpPr>
            <a:grpSpLocks/>
          </p:cNvGrpSpPr>
          <p:nvPr/>
        </p:nvGrpSpPr>
        <p:grpSpPr bwMode="auto">
          <a:xfrm>
            <a:off x="7226300" y="2894013"/>
            <a:ext cx="1281113" cy="1063625"/>
            <a:chOff x="7226808" y="2894532"/>
            <a:chExt cx="1280160" cy="106359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26808" y="2894532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423496" y="2934822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8" action="ppaction://hlinksldjump"/>
                </a:rPr>
                <a:t>20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4" name="Группа 50"/>
          <p:cNvGrpSpPr>
            <a:grpSpLocks/>
          </p:cNvGrpSpPr>
          <p:nvPr/>
        </p:nvGrpSpPr>
        <p:grpSpPr bwMode="auto">
          <a:xfrm>
            <a:off x="7235825" y="4179888"/>
            <a:ext cx="1279525" cy="1063625"/>
            <a:chOff x="7235952" y="4179158"/>
            <a:chExt cx="1280160" cy="106359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235952" y="4179158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423495" y="4249291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9" action="ppaction://hlinksldjump"/>
                </a:rPr>
                <a:t>20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5" name="Группа 52"/>
          <p:cNvGrpSpPr>
            <a:grpSpLocks/>
          </p:cNvGrpSpPr>
          <p:nvPr/>
        </p:nvGrpSpPr>
        <p:grpSpPr bwMode="auto">
          <a:xfrm>
            <a:off x="7226300" y="5464175"/>
            <a:ext cx="1281113" cy="1063625"/>
            <a:chOff x="7226808" y="5463784"/>
            <a:chExt cx="1280160" cy="106359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226808" y="5463784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423495" y="5476715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0" action="ppaction://hlinksldjump"/>
                </a:rPr>
                <a:t>20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6" name="Группа 54"/>
          <p:cNvGrpSpPr>
            <a:grpSpLocks/>
          </p:cNvGrpSpPr>
          <p:nvPr/>
        </p:nvGrpSpPr>
        <p:grpSpPr bwMode="auto">
          <a:xfrm>
            <a:off x="9275763" y="371475"/>
            <a:ext cx="1279525" cy="1063625"/>
            <a:chOff x="9275064" y="371220"/>
            <a:chExt cx="1280160" cy="106359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9275064" y="371220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471753" y="441353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1" action="ppaction://hlinksldjump"/>
                </a:rPr>
                <a:t>30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7" name="Группа 56"/>
          <p:cNvGrpSpPr>
            <a:grpSpLocks/>
          </p:cNvGrpSpPr>
          <p:nvPr/>
        </p:nvGrpSpPr>
        <p:grpSpPr bwMode="auto">
          <a:xfrm>
            <a:off x="9275763" y="1609725"/>
            <a:ext cx="1279525" cy="1063625"/>
            <a:chOff x="9275064" y="1609905"/>
            <a:chExt cx="1280160" cy="106359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9275064" y="1609905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511377" y="1655844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2" action="ppaction://hlinksldjump"/>
                </a:rPr>
                <a:t>30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8" name="Группа 58"/>
          <p:cNvGrpSpPr>
            <a:grpSpLocks/>
          </p:cNvGrpSpPr>
          <p:nvPr/>
        </p:nvGrpSpPr>
        <p:grpSpPr bwMode="auto">
          <a:xfrm>
            <a:off x="9315450" y="2894013"/>
            <a:ext cx="1279525" cy="1063625"/>
            <a:chOff x="9314688" y="2894532"/>
            <a:chExt cx="1280160" cy="106359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314688" y="2894532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522231" y="295332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3" action="ppaction://hlinksldjump"/>
                </a:rPr>
                <a:t>30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39" name="Группа 60"/>
          <p:cNvGrpSpPr>
            <a:grpSpLocks/>
          </p:cNvGrpSpPr>
          <p:nvPr/>
        </p:nvGrpSpPr>
        <p:grpSpPr bwMode="auto">
          <a:xfrm>
            <a:off x="9315450" y="4179888"/>
            <a:ext cx="1279525" cy="1063625"/>
            <a:chOff x="9314688" y="4179159"/>
            <a:chExt cx="1280160" cy="106359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314688" y="4179159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522230" y="4198657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4" action="ppaction://hlinksldjump"/>
                </a:rPr>
                <a:t>30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40" name="Группа 62"/>
          <p:cNvGrpSpPr>
            <a:grpSpLocks/>
          </p:cNvGrpSpPr>
          <p:nvPr/>
        </p:nvGrpSpPr>
        <p:grpSpPr bwMode="auto">
          <a:xfrm>
            <a:off x="9315450" y="5464175"/>
            <a:ext cx="1279525" cy="1063625"/>
            <a:chOff x="9314688" y="5463783"/>
            <a:chExt cx="1280160" cy="106359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314688" y="5463783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511376" y="5476715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5" action="ppaction://hlinksldjump"/>
                </a:rPr>
                <a:t>30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grpSp>
        <p:nvGrpSpPr>
          <p:cNvPr id="5141" name="Группа 64"/>
          <p:cNvGrpSpPr>
            <a:grpSpLocks/>
          </p:cNvGrpSpPr>
          <p:nvPr/>
        </p:nvGrpSpPr>
        <p:grpSpPr bwMode="auto">
          <a:xfrm>
            <a:off x="5160963" y="2917825"/>
            <a:ext cx="1279525" cy="1063625"/>
            <a:chOff x="5160264" y="2917642"/>
            <a:chExt cx="1280160" cy="106359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160264" y="2917642"/>
              <a:ext cx="1280160" cy="10635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353905" y="2934822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  <a:hlinkClick r:id="rId16" action="ppaction://hlinksldjump"/>
                </a:rPr>
                <a:t>10</a:t>
              </a:r>
              <a:endPara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pic>
        <p:nvPicPr>
          <p:cNvPr id="5142" name="Рисунок 1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63" y="5835650"/>
            <a:ext cx="97631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20700"/>
            <a:ext cx="33893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487613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9150"/>
            <a:ext cx="31527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6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2282825"/>
            <a:ext cx="19446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136525"/>
            <a:ext cx="14271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54013"/>
            <a:ext cx="4140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2965450"/>
            <a:ext cx="18907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895600"/>
            <a:ext cx="2181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97363"/>
            <a:ext cx="2517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10469563" y="198438"/>
            <a:ext cx="1408112" cy="138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90525"/>
            <a:ext cx="20605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267200"/>
            <a:ext cx="2968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078163"/>
            <a:ext cx="3571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3121025"/>
            <a:ext cx="2011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82550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125413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213" y="125413"/>
            <a:ext cx="5341937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профессия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«рыбак»?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Назови сказку.</a:t>
            </a:r>
          </a:p>
        </p:txBody>
      </p:sp>
      <p:pic>
        <p:nvPicPr>
          <p:cNvPr id="9220" name="Рисунок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3273425"/>
            <a:ext cx="30162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962275"/>
            <a:ext cx="27400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455613" y="2100263"/>
            <a:ext cx="508000" cy="4095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8" descr="C:\Users\KJU\Desktop\8ab9c390-6901-555b-8ece-57668f492d09.jfif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"/>
          <a:stretch>
            <a:fillRect/>
          </a:stretch>
        </p:blipFill>
        <p:spPr bwMode="auto">
          <a:xfrm>
            <a:off x="4141788" y="2984500"/>
            <a:ext cx="38544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8" y="1524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88" y="152400"/>
            <a:ext cx="516255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«строитель»?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Назови сказку.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78013"/>
            <a:ext cx="5540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740025"/>
            <a:ext cx="21764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2700338"/>
            <a:ext cx="35433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C:\Users\KJU\Desktop\88ce8982-f5e7-559d-8756-15d3f78ae17d.jfif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832100"/>
            <a:ext cx="42243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298</Words>
  <Application>Microsoft Office PowerPoint</Application>
  <PresentationFormat>Широкоэкранный</PresentationFormat>
  <Paragraphs>64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Возраст участников игры: 5-7 лет Цель: расширить знания и представления детей о разных профессиях, о их трудовых действиях и о предметах их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Арчекова</dc:creator>
  <cp:lastModifiedBy>Пользователь</cp:lastModifiedBy>
  <cp:revision>120</cp:revision>
  <dcterms:created xsi:type="dcterms:W3CDTF">2020-04-20T17:42:02Z</dcterms:created>
  <dcterms:modified xsi:type="dcterms:W3CDTF">2026-05-26T05:18:30Z</dcterms:modified>
</cp:coreProperties>
</file>